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93" r:id="rId5"/>
    <p:sldId id="306" r:id="rId6"/>
    <p:sldId id="302" r:id="rId7"/>
    <p:sldId id="303" r:id="rId8"/>
    <p:sldId id="304" r:id="rId9"/>
    <p:sldId id="305" r:id="rId10"/>
    <p:sldId id="299" r:id="rId11"/>
    <p:sldId id="30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47" d="100"/>
          <a:sy n="147" d="100"/>
        </p:scale>
        <p:origin x="414" y="69"/>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461640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2423686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85848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4159657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83116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26416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303021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691695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069140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263126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Beta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pstone.cse.msu.edu/2022-08/schedules/weekly-schedul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Beta </a:t>
            </a:r>
            <a:r>
              <a:rPr lang="en-US" dirty="0"/>
              <a:t>Presentation is to demonstrate that the software portion of the project is complete. While the system may need a little debugging and a little user interface upgrades, the software is expected to be feature complete and delivered to your client on </a:t>
            </a:r>
            <a:r>
              <a:rPr lang="en-US"/>
              <a:t>time (Wednesday, December 7).</a:t>
            </a:r>
            <a:endParaRPr lang="en-US" dirty="0"/>
          </a:p>
          <a:p>
            <a:pPr lvl="1"/>
            <a:r>
              <a:rPr lang="en-US" dirty="0"/>
              <a:t>The time limit for your presentation </a:t>
            </a:r>
            <a:r>
              <a:rPr lang="en-US"/>
              <a:t>is 15 </a:t>
            </a:r>
            <a:r>
              <a:rPr lang="en-US" dirty="0"/>
              <a:t>minutes, which will be strictly enforced. Practice your presentation to ensure that you will finish within the allotted time.</a:t>
            </a:r>
          </a:p>
          <a:p>
            <a:pPr lvl="1"/>
            <a:r>
              <a:rPr lang="en-US" dirty="0"/>
              <a:t>Each team will present using their own laptop. You will be provided with a wireless presenter. Ask your TM for adapters to connect the laptop that you will be using to the audio/visual equipment in your presentation room. Test </a:t>
            </a:r>
            <a:r>
              <a:rPr lang="en-US" u="sng" dirty="0"/>
              <a:t>in advance</a:t>
            </a:r>
            <a:r>
              <a:rPr lang="en-US" dirty="0"/>
              <a:t> in the room in which you will presenting with the laptop you will be using.</a:t>
            </a:r>
          </a:p>
          <a:p>
            <a:pPr lvl="1"/>
            <a:r>
              <a:rPr lang="en-US" dirty="0"/>
              <a:t>We will meet in “split-hands” meetings</a:t>
            </a:r>
            <a:r>
              <a:rPr lang="en-US"/>
              <a:t>. Luke’s </a:t>
            </a:r>
            <a:r>
              <a:rPr lang="en-US" dirty="0"/>
              <a:t>teams will meet </a:t>
            </a:r>
            <a:r>
              <a:rPr lang="en-US"/>
              <a:t>in STEM 1130, Griffin’s </a:t>
            </a:r>
            <a:r>
              <a:rPr lang="en-US" dirty="0"/>
              <a:t>teams will meet </a:t>
            </a:r>
            <a:r>
              <a:rPr lang="en-US"/>
              <a:t>in Anthony 1279, and Tommy’s </a:t>
            </a:r>
            <a:r>
              <a:rPr lang="en-US" dirty="0"/>
              <a:t>teams will meet </a:t>
            </a:r>
            <a:r>
              <a:rPr lang="en-US"/>
              <a:t>in Engineering 1345.</a:t>
            </a:r>
            <a:endParaRPr lang="en-US" dirty="0"/>
          </a:p>
          <a:p>
            <a:pPr lvl="1"/>
            <a:r>
              <a:rPr lang="en-US" dirty="0"/>
              <a:t>Plan on spending most of your presentation demonstrating use cases of your software. A suggested approach is as follows.</a:t>
            </a:r>
          </a:p>
          <a:p>
            <a:pPr lvl="2"/>
            <a:r>
              <a:rPr lang="en-US" dirty="0"/>
              <a:t>Brief Project Overview (Your Elevator Pitch)</a:t>
            </a:r>
          </a:p>
          <a:p>
            <a:pPr lvl="2"/>
            <a:r>
              <a:rPr lang="en-US" dirty="0"/>
              <a:t>Software Demonstration of Use Cases (Skipping Architecture Diagram and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in a suitable room. Ensure that your slides are readable. Practice demonstrating your software. Practice switching from one team member to another.</a:t>
            </a:r>
          </a:p>
          <a:p>
            <a:pPr lvl="1"/>
            <a:r>
              <a:rPr lang="en-US" dirty="0"/>
              <a:t>Think of </a:t>
            </a:r>
            <a:r>
              <a:rPr lang="en-US"/>
              <a:t>your Beta </a:t>
            </a:r>
            <a:r>
              <a:rPr lang="en-US" dirty="0"/>
              <a:t>presentation as a preview of your project video.</a:t>
            </a:r>
          </a:p>
          <a:p>
            <a:pPr lvl="1"/>
            <a:r>
              <a:rPr lang="en-US" dirty="0"/>
              <a:t>Give live demos on actual hardware, rather than using screen recordings or simulators.</a:t>
            </a:r>
          </a:p>
          <a:p>
            <a:pPr lvl="1"/>
            <a:r>
              <a:rPr lang="en-US" dirty="0"/>
              <a:t>As a backup to live demonstrations, make screen recordings of your software demonstrations using Camtasia in advance.</a:t>
            </a:r>
          </a:p>
          <a:p>
            <a:pPr lvl="1"/>
            <a:r>
              <a:rPr lang="en-US" dirty="0"/>
              <a:t>Although the presentations will be scheduled over the course </a:t>
            </a:r>
            <a:r>
              <a:rPr lang="en-US"/>
              <a:t>of three </a:t>
            </a:r>
            <a:r>
              <a:rPr lang="en-US" dirty="0"/>
              <a:t>meetings, all teams must be prepared to present on the first day scheduled</a:t>
            </a:r>
            <a:r>
              <a:rPr lang="en-US"/>
              <a:t>, Tuesday, November 15.</a:t>
            </a:r>
            <a:endParaRPr lang="en-US" dirty="0"/>
          </a:p>
          <a:p>
            <a:pPr lvl="1"/>
            <a:r>
              <a:rPr lang="en-US" dirty="0"/>
              <a:t>The presentation schedule will be posted on our </a:t>
            </a:r>
            <a:r>
              <a:rPr lang="en-US" dirty="0">
                <a:hlinkClick r:id="rId3"/>
              </a:rPr>
              <a:t>Weekly Schedule</a:t>
            </a:r>
            <a:r>
              <a:rPr lang="en-US" dirty="0"/>
              <a:t> page in the evening </a:t>
            </a:r>
            <a:r>
              <a:rPr lang="en-US"/>
              <a:t>of Monday, November 14.</a:t>
            </a:r>
            <a:endParaRPr lang="en-US" dirty="0"/>
          </a:p>
          <a:p>
            <a:pPr lvl="1"/>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Beta Presentation</a:t>
            </a:r>
            <a:endParaRPr lang="en-US" dirty="0"/>
          </a:p>
        </p:txBody>
      </p:sp>
      <p:sp>
        <p:nvSpPr>
          <p:cNvPr id="7" name="Slide Number Placeholder 6">
            <a:extLst>
              <a:ext uri="{FF2B5EF4-FFF2-40B4-BE49-F238E27FC236}">
                <a16:creationId xmlns:a16="http://schemas.microsoft.com/office/drawing/2014/main" id="{B9E75B7C-4692-FAF3-3C4C-449281A55FC3}"/>
              </a:ext>
            </a:extLst>
          </p:cNvPr>
          <p:cNvSpPr>
            <a:spLocks noGrp="1"/>
          </p:cNvSpPr>
          <p:nvPr>
            <p:ph type="sldNum" sz="quarter" idx="12"/>
          </p:nvPr>
        </p:nvSpPr>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What’s left to do?</a:t>
            </a:r>
          </a:p>
        </p:txBody>
      </p:sp>
      <p:sp>
        <p:nvSpPr>
          <p:cNvPr id="19459" name="Rectangle 5"/>
          <p:cNvSpPr>
            <a:spLocks noGrp="1" noChangeArrowheads="1"/>
          </p:cNvSpPr>
          <p:nvPr>
            <p:ph type="body" idx="1"/>
          </p:nvPr>
        </p:nvSpPr>
        <p:spPr/>
        <p:txBody>
          <a:bodyPr>
            <a:normAutofit fontScale="70000" lnSpcReduction="20000"/>
          </a:bodyPr>
          <a:lstStyle/>
          <a:p>
            <a:r>
              <a:rPr lang="en-US" dirty="0"/>
              <a:t>Features</a:t>
            </a:r>
          </a:p>
          <a:p>
            <a:pPr lvl="1"/>
            <a:r>
              <a:rPr lang="en-US" dirty="0"/>
              <a:t>Feature 1</a:t>
            </a:r>
          </a:p>
          <a:p>
            <a:pPr lvl="1"/>
            <a:r>
              <a:rPr lang="en-US" dirty="0"/>
              <a:t>Feature 2</a:t>
            </a:r>
          </a:p>
          <a:p>
            <a:pPr lvl="1"/>
            <a:r>
              <a:rPr lang="en-US" dirty="0"/>
              <a:t>Feature 4</a:t>
            </a:r>
          </a:p>
          <a:p>
            <a:pPr lvl="1"/>
            <a:r>
              <a:rPr lang="en-US" dirty="0"/>
              <a:t>Feature 4</a:t>
            </a:r>
          </a:p>
          <a:p>
            <a:r>
              <a:rPr lang="en-US" dirty="0"/>
              <a:t>Stretch Goals</a:t>
            </a:r>
          </a:p>
          <a:p>
            <a:pPr lvl="1"/>
            <a:r>
              <a:rPr lang="en-US" dirty="0"/>
              <a:t>Stretch Goal 1</a:t>
            </a:r>
          </a:p>
          <a:p>
            <a:pPr lvl="1"/>
            <a:r>
              <a:rPr lang="en-US" dirty="0"/>
              <a:t>Stretch Goal 2</a:t>
            </a:r>
          </a:p>
          <a:p>
            <a:pPr lvl="1"/>
            <a:r>
              <a:rPr lang="en-US" dirty="0"/>
              <a:t>Stretch Goal 3</a:t>
            </a:r>
          </a:p>
          <a:p>
            <a:pPr lvl="1"/>
            <a:r>
              <a:rPr lang="en-US" dirty="0"/>
              <a:t>Stretch </a:t>
            </a:r>
            <a:r>
              <a:rPr lang="en-US"/>
              <a:t>Goal 4</a:t>
            </a:r>
            <a:endParaRPr lang="en-US" dirty="0"/>
          </a:p>
          <a:p>
            <a:r>
              <a:rPr lang="en-US" dirty="0"/>
              <a:t>Other Tasks</a:t>
            </a:r>
          </a:p>
          <a:p>
            <a:pPr lvl="1"/>
            <a:r>
              <a:rPr lang="en-US" dirty="0"/>
              <a:t>Other Task 1</a:t>
            </a:r>
          </a:p>
          <a:p>
            <a:pPr lvl="1"/>
            <a:r>
              <a:rPr lang="en-US" dirty="0"/>
              <a:t>Other Task 2</a:t>
            </a:r>
          </a:p>
          <a:p>
            <a:pPr lvl="1"/>
            <a:r>
              <a:rPr lang="en-US" dirty="0"/>
              <a:t>Other Task 3</a:t>
            </a:r>
          </a:p>
          <a:p>
            <a:pPr lvl="1"/>
            <a:r>
              <a:rPr lang="en-US" dirty="0"/>
              <a:t>Other Task 4</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8" name="TextBox 7"/>
          <p:cNvSpPr txBox="1"/>
          <p:nvPr/>
        </p:nvSpPr>
        <p:spPr>
          <a:xfrm>
            <a:off x="4191000" y="1752600"/>
            <a:ext cx="4495800" cy="4524315"/>
          </a:xfrm>
          <a:prstGeom prst="rect">
            <a:avLst/>
          </a:prstGeom>
          <a:noFill/>
          <a:ln>
            <a:solidFill>
              <a:schemeClr val="tx1"/>
            </a:solidFill>
          </a:ln>
        </p:spPr>
        <p:txBody>
          <a:bodyPr wrap="square" rtlCol="0">
            <a:spAutoFit/>
          </a:bodyPr>
          <a:lstStyle/>
          <a:p>
            <a:r>
              <a:rPr lang="en-US" dirty="0"/>
              <a:t>Give a list of the major tasks that you need to accomplish to complete your project.</a:t>
            </a:r>
          </a:p>
          <a:p>
            <a:endParaRPr lang="en-US" dirty="0"/>
          </a:p>
          <a:p>
            <a:r>
              <a:rPr lang="en-US" dirty="0"/>
              <a:t>Your project is expected to be </a:t>
            </a:r>
            <a:r>
              <a:rPr lang="en-US"/>
              <a:t>feature complete, </a:t>
            </a:r>
            <a:r>
              <a:rPr lang="en-US" dirty="0"/>
              <a:t>so you should </a:t>
            </a:r>
            <a:r>
              <a:rPr lang="en-US" u="sng" dirty="0"/>
              <a:t>not</a:t>
            </a:r>
            <a:r>
              <a:rPr lang="en-US" dirty="0"/>
              <a:t> have a features left to do. But, if you do, be honest and list them here. If you do not, simply delete the sub-bullets “Feature 1”…”Feature 4.”</a:t>
            </a:r>
          </a:p>
          <a:p>
            <a:endParaRPr lang="en-US" dirty="0"/>
          </a:p>
          <a:p>
            <a:r>
              <a:rPr lang="en-US" dirty="0"/>
              <a:t>Only include tasks that are relevant to your software system.</a:t>
            </a:r>
          </a:p>
          <a:p>
            <a:endParaRPr lang="en-US" dirty="0"/>
          </a:p>
          <a:p>
            <a:r>
              <a:rPr lang="en-US" dirty="0"/>
              <a:t>Do NOT include tasks such as “Update the Project Plan” or “Create Project Video.”</a:t>
            </a:r>
          </a:p>
          <a:p>
            <a:endParaRPr lang="en-US" dirty="0"/>
          </a:p>
          <a:p>
            <a:r>
              <a:rPr lang="en-US" b="1" dirty="0">
                <a:solidFill>
                  <a:srgbClr val="FF0000"/>
                </a:solidFill>
              </a:rPr>
              <a:t>Delete this textbox.</a:t>
            </a:r>
          </a:p>
        </p:txBody>
      </p:sp>
      <p:sp>
        <p:nvSpPr>
          <p:cNvPr id="2" name="Slide Number Placeholder 1">
            <a:extLst>
              <a:ext uri="{FF2B5EF4-FFF2-40B4-BE49-F238E27FC236}">
                <a16:creationId xmlns:a16="http://schemas.microsoft.com/office/drawing/2014/main" id="{E3DF64BF-0505-71E0-9488-1C2740C4B499}"/>
              </a:ext>
            </a:extLst>
          </p:cNvPr>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545004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a:t>Questions?</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Beta Presentation</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a:t>?</a:t>
            </a:r>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a:t>?</a:t>
            </a:r>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a:t>?</a:t>
            </a:r>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a:t>?</a:t>
            </a:r>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a:t>?</a:t>
            </a:r>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a:t>?</a:t>
            </a:r>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a:t>?</a:t>
            </a:r>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a:t>?</a:t>
            </a:r>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a:t>?</a:t>
            </a:r>
          </a:p>
        </p:txBody>
      </p:sp>
      <p:sp>
        <p:nvSpPr>
          <p:cNvPr id="2" name="Slide Number Placeholder 1">
            <a:extLst>
              <a:ext uri="{FF2B5EF4-FFF2-40B4-BE49-F238E27FC236}">
                <a16:creationId xmlns:a16="http://schemas.microsoft.com/office/drawing/2014/main" id="{425D490B-60B0-5B69-7ECE-457DC321272E}"/>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97424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Beta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Monday, November 14.</a:t>
            </a:r>
            <a:endParaRPr lang="en-US" dirty="0"/>
          </a:p>
          <a:p>
            <a:pPr lvl="1"/>
            <a:r>
              <a:rPr lang="en-US" dirty="0"/>
              <a:t>Name your PowerPoint slide deck file as “team-[</a:t>
            </a:r>
            <a:r>
              <a:rPr lang="en-US"/>
              <a:t>team-name]-beta-presentation</a:t>
            </a:r>
            <a:r>
              <a:rPr lang="en-US" dirty="0"/>
              <a:t>.pptx” replacing “[team-name]” with your team’s name normalized by using all lower case, deleting non-numeric and non-alphabetic characters, and replacing blanks by dashes. Examples include </a:t>
            </a:r>
            <a:r>
              <a:rPr lang="en-US"/>
              <a:t>“team-kelloggs-beta-presentation</a:t>
            </a:r>
            <a:r>
              <a:rPr lang="en-US" dirty="0"/>
              <a:t>.pptx” and </a:t>
            </a:r>
            <a:r>
              <a:rPr lang="en-US"/>
              <a:t>“team-urban-science-beta-presentation</a:t>
            </a:r>
            <a:r>
              <a:rPr lang="en-US" dirty="0"/>
              <a:t>.pptx”. Set File Explorer or Finder to show all file extensions to ensure that there are no blanks before the “.pptx” extension as in “team-amazon .pptx”.</a:t>
            </a:r>
          </a:p>
          <a:p>
            <a:pPr lvl="1"/>
            <a:r>
              <a:rPr lang="en-US" dirty="0"/>
              <a:t>Upload your PowerPoint slide deck to the </a:t>
            </a:r>
            <a:r>
              <a:rPr lang="en-US"/>
              <a:t>folder “Beta </a:t>
            </a:r>
            <a:r>
              <a:rPr lang="en-US" dirty="0"/>
              <a:t>Presentation Slide Decks” in our Microsoft Teams General Channel file space by 11:59 p.m</a:t>
            </a:r>
            <a:r>
              <a:rPr lang="en-US"/>
              <a:t>., Monday, November 14.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Monday, November 14.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Beta Presentation</a:t>
            </a:r>
            <a:endParaRPr lang="en-US" dirty="0"/>
          </a:p>
        </p:txBody>
      </p:sp>
      <p:sp>
        <p:nvSpPr>
          <p:cNvPr id="7" name="Slide Number Placeholder 6">
            <a:extLst>
              <a:ext uri="{FF2B5EF4-FFF2-40B4-BE49-F238E27FC236}">
                <a16:creationId xmlns:a16="http://schemas.microsoft.com/office/drawing/2014/main" id="{A9293363-819D-CA40-2804-31F76C014A85}"/>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Beta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Fall 2022</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t>Project Overview</a:t>
            </a:r>
          </a:p>
        </p:txBody>
      </p:sp>
      <p:sp>
        <p:nvSpPr>
          <p:cNvPr id="13315" name="Content Placeholder 2"/>
          <p:cNvSpPr>
            <a:spLocks noGrp="1"/>
          </p:cNvSpPr>
          <p:nvPr>
            <p:ph idx="1"/>
          </p:nvPr>
        </p:nvSpPr>
        <p:spPr/>
        <p:txBody>
          <a:bodyPr/>
          <a:lstStyle/>
          <a:p>
            <a:pPr eaLnBrk="1" hangingPunct="1"/>
            <a:r>
              <a:rPr lang="en-US" dirty="0"/>
              <a:t>Point 1</a:t>
            </a:r>
          </a:p>
          <a:p>
            <a:pPr eaLnBrk="1" hangingPunct="1"/>
            <a:r>
              <a:rPr lang="en-US" dirty="0"/>
              <a:t>Point 2</a:t>
            </a:r>
          </a:p>
          <a:p>
            <a:pPr eaLnBrk="1" hangingPunct="1"/>
            <a:r>
              <a:rPr lang="en-US" dirty="0"/>
              <a:t>Point 3</a:t>
            </a:r>
          </a:p>
          <a:p>
            <a:pPr eaLnBrk="1" hangingPunct="1"/>
            <a:r>
              <a:rPr lang="en-US" dirty="0" err="1"/>
              <a:t>Etc</a:t>
            </a:r>
            <a:r>
              <a:rPr lang="en-US" dirty="0"/>
              <a:t>…</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2" name="Slide Number Placeholder 1">
            <a:extLst>
              <a:ext uri="{FF2B5EF4-FFF2-40B4-BE49-F238E27FC236}">
                <a16:creationId xmlns:a16="http://schemas.microsoft.com/office/drawing/2014/main" id="{380418DC-9ADD-8055-E923-AF1296267B7F}"/>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33885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Beta Presentation</a:t>
            </a:r>
            <a:endParaRPr lang="en-US" dirty="0"/>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alpha presentation feedback.</a:t>
            </a:r>
          </a:p>
          <a:p>
            <a:endParaRPr lang="en-US" dirty="0"/>
          </a:p>
          <a:p>
            <a:r>
              <a:rPr lang="en-US" b="1" dirty="0">
                <a:solidFill>
                  <a:srgbClr val="FF0000"/>
                </a:solidFill>
              </a:rPr>
              <a:t>Delete this textbox.</a:t>
            </a:r>
          </a:p>
        </p:txBody>
      </p:sp>
      <p:sp>
        <p:nvSpPr>
          <p:cNvPr id="3" name="Slide Number Placeholder 2">
            <a:extLst>
              <a:ext uri="{FF2B5EF4-FFF2-40B4-BE49-F238E27FC236}">
                <a16:creationId xmlns:a16="http://schemas.microsoft.com/office/drawing/2014/main" id="{B31B8B9F-2FBB-D6AE-3350-C5C126135AA6}"/>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456599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7" name="Slide Number Placeholder 6">
            <a:extLst>
              <a:ext uri="{FF2B5EF4-FFF2-40B4-BE49-F238E27FC236}">
                <a16:creationId xmlns:a16="http://schemas.microsoft.com/office/drawing/2014/main" id="{531F5809-BC61-E31A-7926-B72F9C2093AA}"/>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2017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76D58C90-5EF1-6EBD-DF96-0311DA816F79}"/>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688410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25EE9074-8002-8598-0B55-730AF74661C5}"/>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935622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E1182D2D-79A5-B2CA-50F4-2443C7BB6C55}"/>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235604340"/>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1088</TotalTime>
  <Words>1678</Words>
  <Application>Microsoft Office PowerPoint</Application>
  <PresentationFormat>On-screen Show (4:3)</PresentationFormat>
  <Paragraphs>164</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Beta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274</cp:revision>
  <dcterms:created xsi:type="dcterms:W3CDTF">2006-08-16T00:00:00Z</dcterms:created>
  <dcterms:modified xsi:type="dcterms:W3CDTF">2022-11-06T14:25:43Z</dcterms:modified>
</cp:coreProperties>
</file>